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3611563" cy="1719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2904"/>
    <a:srgbClr val="589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>
        <p:scale>
          <a:sx n="400" d="100"/>
          <a:sy n="400" d="100"/>
        </p:scale>
        <p:origin x="8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446" y="281370"/>
            <a:ext cx="2708672" cy="598558"/>
          </a:xfrm>
        </p:spPr>
        <p:txBody>
          <a:bodyPr anchor="b"/>
          <a:lstStyle>
            <a:lvl1pPr algn="ctr">
              <a:defRPr sz="15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446" y="903011"/>
            <a:ext cx="2708672" cy="415090"/>
          </a:xfrm>
        </p:spPr>
        <p:txBody>
          <a:bodyPr/>
          <a:lstStyle>
            <a:lvl1pPr marL="0" indent="0" algn="ctr">
              <a:buNone/>
              <a:defRPr sz="602"/>
            </a:lvl1pPr>
            <a:lvl2pPr marL="114620" indent="0" algn="ctr">
              <a:buNone/>
              <a:defRPr sz="501"/>
            </a:lvl2pPr>
            <a:lvl3pPr marL="229240" indent="0" algn="ctr">
              <a:buNone/>
              <a:defRPr sz="451"/>
            </a:lvl3pPr>
            <a:lvl4pPr marL="343860" indent="0" algn="ctr">
              <a:buNone/>
              <a:defRPr sz="401"/>
            </a:lvl4pPr>
            <a:lvl5pPr marL="458480" indent="0" algn="ctr">
              <a:buNone/>
              <a:defRPr sz="401"/>
            </a:lvl5pPr>
            <a:lvl6pPr marL="573100" indent="0" algn="ctr">
              <a:buNone/>
              <a:defRPr sz="401"/>
            </a:lvl6pPr>
            <a:lvl7pPr marL="687720" indent="0" algn="ctr">
              <a:buNone/>
              <a:defRPr sz="401"/>
            </a:lvl7pPr>
            <a:lvl8pPr marL="802340" indent="0" algn="ctr">
              <a:buNone/>
              <a:defRPr sz="401"/>
            </a:lvl8pPr>
            <a:lvl9pPr marL="916960" indent="0" algn="ctr">
              <a:buNone/>
              <a:defRPr sz="40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1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9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84525" y="91535"/>
            <a:ext cx="778743" cy="14569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8295" y="91535"/>
            <a:ext cx="2291085" cy="14569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95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414" y="428622"/>
            <a:ext cx="3114973" cy="715166"/>
          </a:xfrm>
        </p:spPr>
        <p:txBody>
          <a:bodyPr anchor="b"/>
          <a:lstStyle>
            <a:lvl1pPr>
              <a:defRPr sz="15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414" y="1150553"/>
            <a:ext cx="3114973" cy="376089"/>
          </a:xfrm>
        </p:spPr>
        <p:txBody>
          <a:bodyPr/>
          <a:lstStyle>
            <a:lvl1pPr marL="0" indent="0">
              <a:buNone/>
              <a:defRPr sz="602">
                <a:solidFill>
                  <a:schemeClr val="tx1">
                    <a:tint val="75000"/>
                  </a:schemeClr>
                </a:solidFill>
              </a:defRPr>
            </a:lvl1pPr>
            <a:lvl2pPr marL="114620" indent="0">
              <a:buNone/>
              <a:defRPr sz="501">
                <a:solidFill>
                  <a:schemeClr val="tx1">
                    <a:tint val="75000"/>
                  </a:schemeClr>
                </a:solidFill>
              </a:defRPr>
            </a:lvl2pPr>
            <a:lvl3pPr marL="229240" indent="0">
              <a:buNone/>
              <a:defRPr sz="451">
                <a:solidFill>
                  <a:schemeClr val="tx1">
                    <a:tint val="75000"/>
                  </a:schemeClr>
                </a:solidFill>
              </a:defRPr>
            </a:lvl3pPr>
            <a:lvl4pPr marL="343860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4pPr>
            <a:lvl5pPr marL="458480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5pPr>
            <a:lvl6pPr marL="573100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6pPr>
            <a:lvl7pPr marL="687720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7pPr>
            <a:lvl8pPr marL="802340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8pPr>
            <a:lvl9pPr marL="916960" indent="0">
              <a:buNone/>
              <a:defRPr sz="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5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8295" y="457674"/>
            <a:ext cx="1534914" cy="1090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354" y="457674"/>
            <a:ext cx="1534914" cy="1090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0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65" y="91535"/>
            <a:ext cx="3114973" cy="3323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766" y="421458"/>
            <a:ext cx="1527860" cy="206550"/>
          </a:xfrm>
        </p:spPr>
        <p:txBody>
          <a:bodyPr anchor="b"/>
          <a:lstStyle>
            <a:lvl1pPr marL="0" indent="0">
              <a:buNone/>
              <a:defRPr sz="602" b="1"/>
            </a:lvl1pPr>
            <a:lvl2pPr marL="114620" indent="0">
              <a:buNone/>
              <a:defRPr sz="501" b="1"/>
            </a:lvl2pPr>
            <a:lvl3pPr marL="229240" indent="0">
              <a:buNone/>
              <a:defRPr sz="451" b="1"/>
            </a:lvl3pPr>
            <a:lvl4pPr marL="343860" indent="0">
              <a:buNone/>
              <a:defRPr sz="401" b="1"/>
            </a:lvl4pPr>
            <a:lvl5pPr marL="458480" indent="0">
              <a:buNone/>
              <a:defRPr sz="401" b="1"/>
            </a:lvl5pPr>
            <a:lvl6pPr marL="573100" indent="0">
              <a:buNone/>
              <a:defRPr sz="401" b="1"/>
            </a:lvl6pPr>
            <a:lvl7pPr marL="687720" indent="0">
              <a:buNone/>
              <a:defRPr sz="401" b="1"/>
            </a:lvl7pPr>
            <a:lvl8pPr marL="802340" indent="0">
              <a:buNone/>
              <a:defRPr sz="401" b="1"/>
            </a:lvl8pPr>
            <a:lvl9pPr marL="916960" indent="0">
              <a:buNone/>
              <a:defRPr sz="4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766" y="628009"/>
            <a:ext cx="1527860" cy="923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8354" y="421458"/>
            <a:ext cx="1535385" cy="206550"/>
          </a:xfrm>
        </p:spPr>
        <p:txBody>
          <a:bodyPr anchor="b"/>
          <a:lstStyle>
            <a:lvl1pPr marL="0" indent="0">
              <a:buNone/>
              <a:defRPr sz="602" b="1"/>
            </a:lvl1pPr>
            <a:lvl2pPr marL="114620" indent="0">
              <a:buNone/>
              <a:defRPr sz="501" b="1"/>
            </a:lvl2pPr>
            <a:lvl3pPr marL="229240" indent="0">
              <a:buNone/>
              <a:defRPr sz="451" b="1"/>
            </a:lvl3pPr>
            <a:lvl4pPr marL="343860" indent="0">
              <a:buNone/>
              <a:defRPr sz="401" b="1"/>
            </a:lvl4pPr>
            <a:lvl5pPr marL="458480" indent="0">
              <a:buNone/>
              <a:defRPr sz="401" b="1"/>
            </a:lvl5pPr>
            <a:lvl6pPr marL="573100" indent="0">
              <a:buNone/>
              <a:defRPr sz="401" b="1"/>
            </a:lvl6pPr>
            <a:lvl7pPr marL="687720" indent="0">
              <a:buNone/>
              <a:defRPr sz="401" b="1"/>
            </a:lvl7pPr>
            <a:lvl8pPr marL="802340" indent="0">
              <a:buNone/>
              <a:defRPr sz="401" b="1"/>
            </a:lvl8pPr>
            <a:lvl9pPr marL="916960" indent="0">
              <a:buNone/>
              <a:defRPr sz="4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8354" y="628009"/>
            <a:ext cx="1535385" cy="923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83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48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65" y="114618"/>
            <a:ext cx="1164823" cy="401161"/>
          </a:xfrm>
        </p:spPr>
        <p:txBody>
          <a:bodyPr anchor="b"/>
          <a:lstStyle>
            <a:lvl1pPr>
              <a:defRPr sz="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5385" y="247542"/>
            <a:ext cx="1828354" cy="1221791"/>
          </a:xfrm>
        </p:spPr>
        <p:txBody>
          <a:bodyPr/>
          <a:lstStyle>
            <a:lvl1pPr>
              <a:defRPr sz="802"/>
            </a:lvl1pPr>
            <a:lvl2pPr>
              <a:defRPr sz="702"/>
            </a:lvl2pPr>
            <a:lvl3pPr>
              <a:defRPr sz="602"/>
            </a:lvl3pPr>
            <a:lvl4pPr>
              <a:defRPr sz="501"/>
            </a:lvl4pPr>
            <a:lvl5pPr>
              <a:defRPr sz="501"/>
            </a:lvl5pPr>
            <a:lvl6pPr>
              <a:defRPr sz="501"/>
            </a:lvl6pPr>
            <a:lvl7pPr>
              <a:defRPr sz="501"/>
            </a:lvl7pPr>
            <a:lvl8pPr>
              <a:defRPr sz="501"/>
            </a:lvl8pPr>
            <a:lvl9pPr>
              <a:defRPr sz="5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765" y="515779"/>
            <a:ext cx="1164823" cy="955544"/>
          </a:xfrm>
        </p:spPr>
        <p:txBody>
          <a:bodyPr/>
          <a:lstStyle>
            <a:lvl1pPr marL="0" indent="0">
              <a:buNone/>
              <a:defRPr sz="401"/>
            </a:lvl1pPr>
            <a:lvl2pPr marL="114620" indent="0">
              <a:buNone/>
              <a:defRPr sz="351"/>
            </a:lvl2pPr>
            <a:lvl3pPr marL="229240" indent="0">
              <a:buNone/>
              <a:defRPr sz="301"/>
            </a:lvl3pPr>
            <a:lvl4pPr marL="343860" indent="0">
              <a:buNone/>
              <a:defRPr sz="251"/>
            </a:lvl4pPr>
            <a:lvl5pPr marL="458480" indent="0">
              <a:buNone/>
              <a:defRPr sz="251"/>
            </a:lvl5pPr>
            <a:lvl6pPr marL="573100" indent="0">
              <a:buNone/>
              <a:defRPr sz="251"/>
            </a:lvl6pPr>
            <a:lvl7pPr marL="687720" indent="0">
              <a:buNone/>
              <a:defRPr sz="251"/>
            </a:lvl7pPr>
            <a:lvl8pPr marL="802340" indent="0">
              <a:buNone/>
              <a:defRPr sz="251"/>
            </a:lvl8pPr>
            <a:lvl9pPr marL="916960" indent="0">
              <a:buNone/>
              <a:defRPr sz="2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4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765" y="114618"/>
            <a:ext cx="1164823" cy="401161"/>
          </a:xfrm>
        </p:spPr>
        <p:txBody>
          <a:bodyPr anchor="b"/>
          <a:lstStyle>
            <a:lvl1pPr>
              <a:defRPr sz="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5385" y="247542"/>
            <a:ext cx="1828354" cy="1221791"/>
          </a:xfrm>
        </p:spPr>
        <p:txBody>
          <a:bodyPr anchor="t"/>
          <a:lstStyle>
            <a:lvl1pPr marL="0" indent="0">
              <a:buNone/>
              <a:defRPr sz="802"/>
            </a:lvl1pPr>
            <a:lvl2pPr marL="114620" indent="0">
              <a:buNone/>
              <a:defRPr sz="702"/>
            </a:lvl2pPr>
            <a:lvl3pPr marL="229240" indent="0">
              <a:buNone/>
              <a:defRPr sz="602"/>
            </a:lvl3pPr>
            <a:lvl4pPr marL="343860" indent="0">
              <a:buNone/>
              <a:defRPr sz="501"/>
            </a:lvl4pPr>
            <a:lvl5pPr marL="458480" indent="0">
              <a:buNone/>
              <a:defRPr sz="501"/>
            </a:lvl5pPr>
            <a:lvl6pPr marL="573100" indent="0">
              <a:buNone/>
              <a:defRPr sz="501"/>
            </a:lvl6pPr>
            <a:lvl7pPr marL="687720" indent="0">
              <a:buNone/>
              <a:defRPr sz="501"/>
            </a:lvl7pPr>
            <a:lvl8pPr marL="802340" indent="0">
              <a:buNone/>
              <a:defRPr sz="501"/>
            </a:lvl8pPr>
            <a:lvl9pPr marL="916960" indent="0">
              <a:buNone/>
              <a:defRPr sz="50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765" y="515779"/>
            <a:ext cx="1164823" cy="955544"/>
          </a:xfrm>
        </p:spPr>
        <p:txBody>
          <a:bodyPr/>
          <a:lstStyle>
            <a:lvl1pPr marL="0" indent="0">
              <a:buNone/>
              <a:defRPr sz="401"/>
            </a:lvl1pPr>
            <a:lvl2pPr marL="114620" indent="0">
              <a:buNone/>
              <a:defRPr sz="351"/>
            </a:lvl2pPr>
            <a:lvl3pPr marL="229240" indent="0">
              <a:buNone/>
              <a:defRPr sz="301"/>
            </a:lvl3pPr>
            <a:lvl4pPr marL="343860" indent="0">
              <a:buNone/>
              <a:defRPr sz="251"/>
            </a:lvl4pPr>
            <a:lvl5pPr marL="458480" indent="0">
              <a:buNone/>
              <a:defRPr sz="251"/>
            </a:lvl5pPr>
            <a:lvl6pPr marL="573100" indent="0">
              <a:buNone/>
              <a:defRPr sz="251"/>
            </a:lvl6pPr>
            <a:lvl7pPr marL="687720" indent="0">
              <a:buNone/>
              <a:defRPr sz="251"/>
            </a:lvl7pPr>
            <a:lvl8pPr marL="802340" indent="0">
              <a:buNone/>
              <a:defRPr sz="251"/>
            </a:lvl8pPr>
            <a:lvl9pPr marL="916960" indent="0">
              <a:buNone/>
              <a:defRPr sz="2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52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295" y="91535"/>
            <a:ext cx="3114973" cy="332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295" y="457674"/>
            <a:ext cx="3114973" cy="109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8295" y="1593502"/>
            <a:ext cx="812602" cy="91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6330" y="1593502"/>
            <a:ext cx="1218903" cy="91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0666" y="1593502"/>
            <a:ext cx="812602" cy="91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6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l" defTabSz="229240" rtl="0" eaLnBrk="1" latinLnBrk="0" hangingPunct="1">
        <a:lnSpc>
          <a:spcPct val="90000"/>
        </a:lnSpc>
        <a:spcBef>
          <a:spcPct val="0"/>
        </a:spcBef>
        <a:buNone/>
        <a:defRPr sz="11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7310" indent="-57310" algn="l" defTabSz="229240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702" kern="1200">
          <a:solidFill>
            <a:schemeClr val="tx1"/>
          </a:solidFill>
          <a:latin typeface="+mn-lt"/>
          <a:ea typeface="+mn-ea"/>
          <a:cs typeface="+mn-cs"/>
        </a:defRPr>
      </a:lvl1pPr>
      <a:lvl2pPr marL="171930" indent="-57310" algn="l" defTabSz="22924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602" kern="1200">
          <a:solidFill>
            <a:schemeClr val="tx1"/>
          </a:solidFill>
          <a:latin typeface="+mn-lt"/>
          <a:ea typeface="+mn-ea"/>
          <a:cs typeface="+mn-cs"/>
        </a:defRPr>
      </a:lvl2pPr>
      <a:lvl3pPr marL="286550" indent="-57310" algn="l" defTabSz="22924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501" kern="1200">
          <a:solidFill>
            <a:schemeClr val="tx1"/>
          </a:solidFill>
          <a:latin typeface="+mn-lt"/>
          <a:ea typeface="+mn-ea"/>
          <a:cs typeface="+mn-cs"/>
        </a:defRPr>
      </a:lvl3pPr>
      <a:lvl4pPr marL="401170" indent="-57310" algn="l" defTabSz="22924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1" kern="1200">
          <a:solidFill>
            <a:schemeClr val="tx1"/>
          </a:solidFill>
          <a:latin typeface="+mn-lt"/>
          <a:ea typeface="+mn-ea"/>
          <a:cs typeface="+mn-cs"/>
        </a:defRPr>
      </a:lvl4pPr>
      <a:lvl5pPr marL="515790" indent="-57310" algn="l" defTabSz="22924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1" kern="1200">
          <a:solidFill>
            <a:schemeClr val="tx1"/>
          </a:solidFill>
          <a:latin typeface="+mn-lt"/>
          <a:ea typeface="+mn-ea"/>
          <a:cs typeface="+mn-cs"/>
        </a:defRPr>
      </a:lvl5pPr>
      <a:lvl6pPr marL="630410" indent="-57310" algn="l" defTabSz="22924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1" kern="1200">
          <a:solidFill>
            <a:schemeClr val="tx1"/>
          </a:solidFill>
          <a:latin typeface="+mn-lt"/>
          <a:ea typeface="+mn-ea"/>
          <a:cs typeface="+mn-cs"/>
        </a:defRPr>
      </a:lvl6pPr>
      <a:lvl7pPr marL="745030" indent="-57310" algn="l" defTabSz="22924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1" kern="1200">
          <a:solidFill>
            <a:schemeClr val="tx1"/>
          </a:solidFill>
          <a:latin typeface="+mn-lt"/>
          <a:ea typeface="+mn-ea"/>
          <a:cs typeface="+mn-cs"/>
        </a:defRPr>
      </a:lvl7pPr>
      <a:lvl8pPr marL="859650" indent="-57310" algn="l" defTabSz="22924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1" kern="1200">
          <a:solidFill>
            <a:schemeClr val="tx1"/>
          </a:solidFill>
          <a:latin typeface="+mn-lt"/>
          <a:ea typeface="+mn-ea"/>
          <a:cs typeface="+mn-cs"/>
        </a:defRPr>
      </a:lvl8pPr>
      <a:lvl9pPr marL="974270" indent="-57310" algn="l" defTabSz="229240" rtl="0" eaLnBrk="1" latinLnBrk="0" hangingPunct="1">
        <a:lnSpc>
          <a:spcPct val="90000"/>
        </a:lnSpc>
        <a:spcBef>
          <a:spcPts val="125"/>
        </a:spcBef>
        <a:buFont typeface="Arial" panose="020B0604020202020204" pitchFamily="34" charset="0"/>
        <a:buChar char="•"/>
        <a:defRPr sz="4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9240" rtl="0" eaLnBrk="1" latinLnBrk="0" hangingPunct="1">
        <a:defRPr sz="451" kern="1200">
          <a:solidFill>
            <a:schemeClr val="tx1"/>
          </a:solidFill>
          <a:latin typeface="+mn-lt"/>
          <a:ea typeface="+mn-ea"/>
          <a:cs typeface="+mn-cs"/>
        </a:defRPr>
      </a:lvl1pPr>
      <a:lvl2pPr marL="114620" algn="l" defTabSz="229240" rtl="0" eaLnBrk="1" latinLnBrk="0" hangingPunct="1">
        <a:defRPr sz="451" kern="1200">
          <a:solidFill>
            <a:schemeClr val="tx1"/>
          </a:solidFill>
          <a:latin typeface="+mn-lt"/>
          <a:ea typeface="+mn-ea"/>
          <a:cs typeface="+mn-cs"/>
        </a:defRPr>
      </a:lvl2pPr>
      <a:lvl3pPr marL="229240" algn="l" defTabSz="229240" rtl="0" eaLnBrk="1" latinLnBrk="0" hangingPunct="1">
        <a:defRPr sz="451" kern="1200">
          <a:solidFill>
            <a:schemeClr val="tx1"/>
          </a:solidFill>
          <a:latin typeface="+mn-lt"/>
          <a:ea typeface="+mn-ea"/>
          <a:cs typeface="+mn-cs"/>
        </a:defRPr>
      </a:lvl3pPr>
      <a:lvl4pPr marL="343860" algn="l" defTabSz="229240" rtl="0" eaLnBrk="1" latinLnBrk="0" hangingPunct="1">
        <a:defRPr sz="451" kern="1200">
          <a:solidFill>
            <a:schemeClr val="tx1"/>
          </a:solidFill>
          <a:latin typeface="+mn-lt"/>
          <a:ea typeface="+mn-ea"/>
          <a:cs typeface="+mn-cs"/>
        </a:defRPr>
      </a:lvl4pPr>
      <a:lvl5pPr marL="458480" algn="l" defTabSz="229240" rtl="0" eaLnBrk="1" latinLnBrk="0" hangingPunct="1">
        <a:defRPr sz="451" kern="1200">
          <a:solidFill>
            <a:schemeClr val="tx1"/>
          </a:solidFill>
          <a:latin typeface="+mn-lt"/>
          <a:ea typeface="+mn-ea"/>
          <a:cs typeface="+mn-cs"/>
        </a:defRPr>
      </a:lvl5pPr>
      <a:lvl6pPr marL="573100" algn="l" defTabSz="229240" rtl="0" eaLnBrk="1" latinLnBrk="0" hangingPunct="1">
        <a:defRPr sz="451" kern="1200">
          <a:solidFill>
            <a:schemeClr val="tx1"/>
          </a:solidFill>
          <a:latin typeface="+mn-lt"/>
          <a:ea typeface="+mn-ea"/>
          <a:cs typeface="+mn-cs"/>
        </a:defRPr>
      </a:lvl6pPr>
      <a:lvl7pPr marL="687720" algn="l" defTabSz="229240" rtl="0" eaLnBrk="1" latinLnBrk="0" hangingPunct="1">
        <a:defRPr sz="451" kern="1200">
          <a:solidFill>
            <a:schemeClr val="tx1"/>
          </a:solidFill>
          <a:latin typeface="+mn-lt"/>
          <a:ea typeface="+mn-ea"/>
          <a:cs typeface="+mn-cs"/>
        </a:defRPr>
      </a:lvl7pPr>
      <a:lvl8pPr marL="802340" algn="l" defTabSz="229240" rtl="0" eaLnBrk="1" latinLnBrk="0" hangingPunct="1">
        <a:defRPr sz="451" kern="1200">
          <a:solidFill>
            <a:schemeClr val="tx1"/>
          </a:solidFill>
          <a:latin typeface="+mn-lt"/>
          <a:ea typeface="+mn-ea"/>
          <a:cs typeface="+mn-cs"/>
        </a:defRPr>
      </a:lvl8pPr>
      <a:lvl9pPr marL="916960" algn="l" defTabSz="229240" rtl="0" eaLnBrk="1" latinLnBrk="0" hangingPunct="1">
        <a:defRPr sz="4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9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CA4F2D1-816D-6663-D033-4295A99BA367}"/>
              </a:ext>
            </a:extLst>
          </p:cNvPr>
          <p:cNvGrpSpPr/>
          <p:nvPr/>
        </p:nvGrpSpPr>
        <p:grpSpPr>
          <a:xfrm>
            <a:off x="-2766217" y="-1746409"/>
            <a:ext cx="9323299" cy="5140260"/>
            <a:chOff x="-777758" y="1481970"/>
            <a:chExt cx="9293479" cy="5003384"/>
          </a:xfrm>
        </p:grpSpPr>
        <p:pic>
          <p:nvPicPr>
            <p:cNvPr id="6" name="Picture 5" descr="A picture containing text, white&#10;&#10;Description automatically generated">
              <a:extLst>
                <a:ext uri="{FF2B5EF4-FFF2-40B4-BE49-F238E27FC236}">
                  <a16:creationId xmlns:a16="http://schemas.microsoft.com/office/drawing/2014/main" id="{3A11BA5E-DD19-1B6B-5D18-43BA3B25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0437" y="1936744"/>
              <a:ext cx="4662734" cy="454861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C9AFAC0-04C1-7455-B44F-19F1BE4F35CF}"/>
                </a:ext>
              </a:extLst>
            </p:cNvPr>
            <p:cNvGrpSpPr/>
            <p:nvPr/>
          </p:nvGrpSpPr>
          <p:grpSpPr>
            <a:xfrm>
              <a:off x="-777758" y="1481970"/>
              <a:ext cx="9293479" cy="5003384"/>
              <a:chOff x="-767819" y="1474736"/>
              <a:chExt cx="9293479" cy="5003384"/>
            </a:xfrm>
          </p:grpSpPr>
          <p:pic>
            <p:nvPicPr>
              <p:cNvPr id="4" name="Picture 3" descr="A picture containing tiled, day&#10;&#10;Description automatically generated">
                <a:extLst>
                  <a:ext uri="{FF2B5EF4-FFF2-40B4-BE49-F238E27FC236}">
                    <a16:creationId xmlns:a16="http://schemas.microsoft.com/office/drawing/2014/main" id="{00CF415D-66A1-1CF1-0E36-AC1D0D2C3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58704" y="1936745"/>
                <a:ext cx="4541375" cy="4541375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close&#10;&#10;Description automatically generated">
                <a:extLst>
                  <a:ext uri="{FF2B5EF4-FFF2-40B4-BE49-F238E27FC236}">
                    <a16:creationId xmlns:a16="http://schemas.microsoft.com/office/drawing/2014/main" id="{9DDA9BF0-4818-7DA2-77B4-2A119E961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9723" y="1703754"/>
                <a:ext cx="2491648" cy="2491643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outdoor object, night sky&#10;&#10;Description automatically generated">
                <a:extLst>
                  <a:ext uri="{FF2B5EF4-FFF2-40B4-BE49-F238E27FC236}">
                    <a16:creationId xmlns:a16="http://schemas.microsoft.com/office/drawing/2014/main" id="{BFF4C817-5F22-F383-B9DD-730883D76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7389" y="1767126"/>
                <a:ext cx="2428271" cy="2428271"/>
              </a:xfrm>
              <a:prstGeom prst="rect">
                <a:avLst/>
              </a:prstGeom>
            </p:spPr>
          </p:pic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EA175287-9C20-95E2-2F5E-47B56C9EE620}"/>
                  </a:ext>
                </a:extLst>
              </p:cNvPr>
              <p:cNvSpPr/>
              <p:nvPr/>
            </p:nvSpPr>
            <p:spPr>
              <a:xfrm>
                <a:off x="3542907" y="4088409"/>
                <a:ext cx="461298" cy="492923"/>
              </a:xfrm>
              <a:prstGeom prst="rightArrow">
                <a:avLst/>
              </a:prstGeom>
              <a:solidFill>
                <a:srgbClr val="8D290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8B24AED-C88A-716D-A7C2-3B38B35AE284}"/>
                  </a:ext>
                </a:extLst>
              </p:cNvPr>
              <p:cNvSpPr/>
              <p:nvPr/>
            </p:nvSpPr>
            <p:spPr>
              <a:xfrm>
                <a:off x="6387783" y="2035731"/>
                <a:ext cx="1847476" cy="184747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AD8208-1F18-F55F-0126-9D2F894D5C2B}"/>
                  </a:ext>
                </a:extLst>
              </p:cNvPr>
              <p:cNvSpPr txBox="1"/>
              <p:nvPr/>
            </p:nvSpPr>
            <p:spPr>
              <a:xfrm>
                <a:off x="-767819" y="1474736"/>
                <a:ext cx="4541375" cy="569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>
                        <a:lumMod val="25000"/>
                      </a:schemeClr>
                    </a:solidFill>
                  </a:rPr>
                  <a:t>Dark Matter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FD0A80-DFC7-76E1-1587-0E8FAD5CCDFE}"/>
                  </a:ext>
                </a:extLst>
              </p:cNvPr>
              <p:cNvSpPr txBox="1"/>
              <p:nvPr/>
            </p:nvSpPr>
            <p:spPr>
              <a:xfrm>
                <a:off x="3731119" y="1474738"/>
                <a:ext cx="4541375" cy="569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>
                        <a:lumMod val="25000"/>
                      </a:schemeClr>
                    </a:solidFill>
                  </a:rPr>
                  <a:t>Galaxy Mocks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604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9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7B9CCFE0-D422-BE93-00B5-A0EF47BB7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97"/>
          <a:stretch/>
        </p:blipFill>
        <p:spPr>
          <a:xfrm>
            <a:off x="-2592483" y="-1618393"/>
            <a:ext cx="8970264" cy="5059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69D36F-9830-5FFB-4099-3BFEFA43C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19" t="23432" r="35539" b="50191"/>
          <a:stretch/>
        </p:blipFill>
        <p:spPr>
          <a:xfrm>
            <a:off x="1805813" y="-824279"/>
            <a:ext cx="3223869" cy="3195082"/>
          </a:xfrm>
          <a:prstGeom prst="ellipse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F368B1-4735-71F5-CFDE-94690E6712EC}"/>
              </a:ext>
            </a:extLst>
          </p:cNvPr>
          <p:cNvSpPr/>
          <p:nvPr/>
        </p:nvSpPr>
        <p:spPr>
          <a:xfrm>
            <a:off x="1836586" y="-833718"/>
            <a:ext cx="3223870" cy="31950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29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22D1016A-6C84-257B-738C-E833704D84F6}"/>
              </a:ext>
            </a:extLst>
          </p:cNvPr>
          <p:cNvGrpSpPr/>
          <p:nvPr/>
        </p:nvGrpSpPr>
        <p:grpSpPr>
          <a:xfrm>
            <a:off x="-298027" y="-828114"/>
            <a:ext cx="4240684" cy="3375490"/>
            <a:chOff x="502437" y="1242241"/>
            <a:chExt cx="4240684" cy="3375490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54D76F4A-5FED-A186-65AC-108537F1CA01}"/>
                </a:ext>
              </a:extLst>
            </p:cNvPr>
            <p:cNvSpPr/>
            <p:nvPr/>
          </p:nvSpPr>
          <p:spPr>
            <a:xfrm>
              <a:off x="505001" y="1242241"/>
              <a:ext cx="2088569" cy="1660411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9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Abundance Matching</a:t>
              </a:r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F848C724-43F6-7DA2-B910-D7B97E976430}"/>
                </a:ext>
              </a:extLst>
            </p:cNvPr>
            <p:cNvSpPr/>
            <p:nvPr/>
          </p:nvSpPr>
          <p:spPr>
            <a:xfrm>
              <a:off x="2654552" y="1242243"/>
              <a:ext cx="2088569" cy="1660410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9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Paint luminosities</a:t>
              </a: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FB8F38D6-3E0A-0DD8-9FEA-34C1D9A79F35}"/>
                </a:ext>
              </a:extLst>
            </p:cNvPr>
            <p:cNvSpPr/>
            <p:nvPr/>
          </p:nvSpPr>
          <p:spPr>
            <a:xfrm>
              <a:off x="502437" y="2957321"/>
              <a:ext cx="2088569" cy="1660410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9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Observational effects</a:t>
              </a: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A246E1AB-3D92-D8DD-8E6A-9F999F3FDDEC}"/>
                </a:ext>
              </a:extLst>
            </p:cNvPr>
            <p:cNvSpPr/>
            <p:nvPr/>
          </p:nvSpPr>
          <p:spPr>
            <a:xfrm>
              <a:off x="2654552" y="2957322"/>
              <a:ext cx="2088569" cy="1660409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9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Paint colors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B6F3035-5D8C-8293-4098-0D0418C851A4}"/>
                </a:ext>
              </a:extLst>
            </p:cNvPr>
            <p:cNvGrpSpPr/>
            <p:nvPr/>
          </p:nvGrpSpPr>
          <p:grpSpPr>
            <a:xfrm>
              <a:off x="563291" y="1658097"/>
              <a:ext cx="912704" cy="913653"/>
              <a:chOff x="563291" y="1658097"/>
              <a:chExt cx="912704" cy="913653"/>
            </a:xfrm>
          </p:grpSpPr>
          <p:pic>
            <p:nvPicPr>
              <p:cNvPr id="137" name="Picture 136" descr="A picture containing tiled, day&#10;&#10;Description automatically generated">
                <a:extLst>
                  <a:ext uri="{FF2B5EF4-FFF2-40B4-BE49-F238E27FC236}">
                    <a16:creationId xmlns:a16="http://schemas.microsoft.com/office/drawing/2014/main" id="{261F71C5-D4DA-769D-73E6-F3FC83D5E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291" y="1702117"/>
                <a:ext cx="869633" cy="869633"/>
              </a:xfrm>
              <a:prstGeom prst="rect">
                <a:avLst/>
              </a:prstGeom>
            </p:spPr>
          </p:pic>
          <p:pic>
            <p:nvPicPr>
              <p:cNvPr id="138" name="Picture 137" descr="A picture containing close&#10;&#10;Description automatically generated">
                <a:extLst>
                  <a:ext uri="{FF2B5EF4-FFF2-40B4-BE49-F238E27FC236}">
                    <a16:creationId xmlns:a16="http://schemas.microsoft.com/office/drawing/2014/main" id="{95D4903A-CF8C-69B5-F295-56E15644B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882" y="1658097"/>
                <a:ext cx="473113" cy="473112"/>
              </a:xfrm>
              <a:prstGeom prst="rect">
                <a:avLst/>
              </a:prstGeom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4F9872E-B09A-BBE6-610F-C11F6ABFFE80}"/>
                </a:ext>
              </a:extLst>
            </p:cNvPr>
            <p:cNvGrpSpPr/>
            <p:nvPr/>
          </p:nvGrpSpPr>
          <p:grpSpPr>
            <a:xfrm>
              <a:off x="1549285" y="1693803"/>
              <a:ext cx="896938" cy="878877"/>
              <a:chOff x="1549285" y="1693803"/>
              <a:chExt cx="896938" cy="878877"/>
            </a:xfrm>
          </p:grpSpPr>
          <p:pic>
            <p:nvPicPr>
              <p:cNvPr id="134" name="Picture 133" descr="A picture containing text, white&#10;&#10;Description automatically generated">
                <a:extLst>
                  <a:ext uri="{FF2B5EF4-FFF2-40B4-BE49-F238E27FC236}">
                    <a16:creationId xmlns:a16="http://schemas.microsoft.com/office/drawing/2014/main" id="{396430EB-0FAC-8BFE-5B2B-35E000114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9285" y="1708992"/>
                <a:ext cx="885358" cy="863688"/>
              </a:xfrm>
              <a:prstGeom prst="rect">
                <a:avLst/>
              </a:prstGeom>
            </p:spPr>
          </p:pic>
          <p:pic>
            <p:nvPicPr>
              <p:cNvPr id="135" name="Picture 134" descr="A picture containing outdoor object, night sky&#10;&#10;Description automatically generated">
                <a:extLst>
                  <a:ext uri="{FF2B5EF4-FFF2-40B4-BE49-F238E27FC236}">
                    <a16:creationId xmlns:a16="http://schemas.microsoft.com/office/drawing/2014/main" id="{23B9E93A-C302-819F-78A2-1E6D16DAD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144" y="1693803"/>
                <a:ext cx="461079" cy="461079"/>
              </a:xfrm>
              <a:prstGeom prst="rect">
                <a:avLst/>
              </a:prstGeom>
            </p:spPr>
          </p:pic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88DABD1-ADDF-72A3-E377-E93DBC5730F1}"/>
                  </a:ext>
                </a:extLst>
              </p:cNvPr>
              <p:cNvSpPr/>
              <p:nvPr/>
            </p:nvSpPr>
            <p:spPr>
              <a:xfrm>
                <a:off x="2039660" y="1739434"/>
                <a:ext cx="350798" cy="350798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dash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39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>
                  <a:solidFill>
                    <a:srgbClr val="FFFFFF"/>
                  </a:solidFill>
                  <a:latin typeface="Source Sans Pro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AE51CA5-6594-31DB-7B43-224A1A854C20}"/>
                </a:ext>
              </a:extLst>
            </p:cNvPr>
            <p:cNvGrpSpPr/>
            <p:nvPr/>
          </p:nvGrpSpPr>
          <p:grpSpPr>
            <a:xfrm>
              <a:off x="2772862" y="1593542"/>
              <a:ext cx="1905140" cy="1074562"/>
              <a:chOff x="2772862" y="1593542"/>
              <a:chExt cx="1905140" cy="1074562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11D44F6A-4B44-58E7-1DA2-ADC0C72E6EC5}"/>
                  </a:ext>
                </a:extLst>
              </p:cNvPr>
              <p:cNvGrpSpPr/>
              <p:nvPr/>
            </p:nvGrpSpPr>
            <p:grpSpPr>
              <a:xfrm>
                <a:off x="2772862" y="1593542"/>
                <a:ext cx="1905140" cy="1074562"/>
                <a:chOff x="14488399" y="6783482"/>
                <a:chExt cx="6413613" cy="3617488"/>
              </a:xfrm>
            </p:grpSpPr>
            <p:pic>
              <p:nvPicPr>
                <p:cNvPr id="132" name="Picture 131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0116F8B-14A3-CA4A-2B37-09F5623ECC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43597"/>
                <a:stretch/>
              </p:blipFill>
              <p:spPr>
                <a:xfrm>
                  <a:off x="14488399" y="6783482"/>
                  <a:ext cx="6413613" cy="3617488"/>
                </a:xfrm>
                <a:prstGeom prst="rect">
                  <a:avLst/>
                </a:prstGeom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2C5D3ED6-FFBB-174B-35CB-63C5C89BF8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58419" t="23432" r="35539" b="50191"/>
                <a:stretch/>
              </p:blipFill>
              <p:spPr>
                <a:xfrm>
                  <a:off x="17894554" y="7444669"/>
                  <a:ext cx="2305022" cy="2284437"/>
                </a:xfrm>
                <a:prstGeom prst="ellipse">
                  <a:avLst/>
                </a:prstGeom>
              </p:spPr>
            </p:pic>
          </p:grp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575709C-BCFA-ED8F-C3EB-A0DCA47452CC}"/>
                  </a:ext>
                </a:extLst>
              </p:cNvPr>
              <p:cNvSpPr/>
              <p:nvPr/>
            </p:nvSpPr>
            <p:spPr>
              <a:xfrm>
                <a:off x="3787278" y="1791125"/>
                <a:ext cx="679438" cy="678584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dash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39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srgbClr val="FFFFFF"/>
                  </a:solidFill>
                  <a:latin typeface="Source Sans Pro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43547FD-5487-A414-561D-8914BB2F4C1F}"/>
                </a:ext>
              </a:extLst>
            </p:cNvPr>
            <p:cNvGrpSpPr/>
            <p:nvPr/>
          </p:nvGrpSpPr>
          <p:grpSpPr>
            <a:xfrm>
              <a:off x="2770525" y="3308621"/>
              <a:ext cx="1898190" cy="1098621"/>
              <a:chOff x="2770525" y="3308621"/>
              <a:chExt cx="1898190" cy="1098621"/>
            </a:xfrm>
          </p:grpSpPr>
          <p:pic>
            <p:nvPicPr>
              <p:cNvPr id="127" name="Picture 126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C7C5736E-5D14-E383-C6F6-D32C5C4A2A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42123"/>
              <a:stretch/>
            </p:blipFill>
            <p:spPr>
              <a:xfrm>
                <a:off x="2770525" y="3308621"/>
                <a:ext cx="1898190" cy="1098621"/>
              </a:xfrm>
              <a:prstGeom prst="rect">
                <a:avLst/>
              </a:prstGeom>
            </p:spPr>
          </p:pic>
          <p:pic>
            <p:nvPicPr>
              <p:cNvPr id="128" name="Picture 127" descr="A black and white image of a planet&#10;&#10;Description automatically generated with low confidence">
                <a:extLst>
                  <a:ext uri="{FF2B5EF4-FFF2-40B4-BE49-F238E27FC236}">
                    <a16:creationId xmlns:a16="http://schemas.microsoft.com/office/drawing/2014/main" id="{6540D65C-82A7-D495-8F00-ACA6AB318D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5142" t="26230" r="31899" b="50811"/>
              <a:stretch/>
            </p:blipFill>
            <p:spPr>
              <a:xfrm>
                <a:off x="3792937" y="3512803"/>
                <a:ext cx="674064" cy="674065"/>
              </a:xfrm>
              <a:prstGeom prst="ellipse">
                <a:avLst/>
              </a:prstGeom>
            </p:spPr>
          </p:pic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F104D7D-841E-4436-2DAD-8CB382C68306}"/>
                  </a:ext>
                </a:extLst>
              </p:cNvPr>
              <p:cNvSpPr/>
              <p:nvPr/>
            </p:nvSpPr>
            <p:spPr>
              <a:xfrm>
                <a:off x="3767185" y="3471521"/>
                <a:ext cx="674064" cy="673217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dash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39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>
                  <a:solidFill>
                    <a:srgbClr val="FFFFFF"/>
                  </a:solidFill>
                  <a:latin typeface="Source Sans Pro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1B434F1-52A7-CD10-B8E6-899ECF034295}"/>
                </a:ext>
              </a:extLst>
            </p:cNvPr>
            <p:cNvGrpSpPr/>
            <p:nvPr/>
          </p:nvGrpSpPr>
          <p:grpSpPr>
            <a:xfrm>
              <a:off x="538282" y="3406119"/>
              <a:ext cx="2730125" cy="949644"/>
              <a:chOff x="538282" y="3406119"/>
              <a:chExt cx="2730125" cy="949644"/>
            </a:xfrm>
          </p:grpSpPr>
          <p:pic>
            <p:nvPicPr>
              <p:cNvPr id="122" name="Picture 121" descr="A picture containing text, building, dome, aircraft&#10;&#10;Description automatically generated">
                <a:extLst>
                  <a:ext uri="{FF2B5EF4-FFF2-40B4-BE49-F238E27FC236}">
                    <a16:creationId xmlns:a16="http://schemas.microsoft.com/office/drawing/2014/main" id="{5CE936E7-FF15-617C-0258-8DA818202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242" t="7505" r="50192" b="15985"/>
              <a:stretch/>
            </p:blipFill>
            <p:spPr>
              <a:xfrm>
                <a:off x="538282" y="3406119"/>
                <a:ext cx="853556" cy="845881"/>
              </a:xfrm>
              <a:prstGeom prst="ellipse">
                <a:avLst/>
              </a:prstGeom>
            </p:spPr>
          </p:pic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D395C0C-EB6C-8DDD-5E19-986955E325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437" y="3456329"/>
                <a:ext cx="1048574" cy="614971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>
                    <a:alpha val="50196"/>
                  </a:srgbClr>
                </a:solidFill>
                <a:prstDash val="solid"/>
              </a:ln>
              <a:effectLst/>
            </p:spPr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5F61BA5-19F6-1371-FA34-59699E14F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437" y="4071300"/>
                <a:ext cx="1211062" cy="17450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>
                    <a:alpha val="50196"/>
                  </a:srgbClr>
                </a:solidFill>
                <a:prstDash val="solid"/>
              </a:ln>
              <a:effectLst/>
            </p:spPr>
          </p:cxnSp>
          <p:pic>
            <p:nvPicPr>
              <p:cNvPr id="125" name="Picture 124" descr="Scatter 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B9D0D8C3-3B5F-35BE-4556-7B4AFF1B5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7000" t="4413" r="6122" b="18227"/>
              <a:stretch/>
            </p:blipFill>
            <p:spPr>
              <a:xfrm>
                <a:off x="1599997" y="3406119"/>
                <a:ext cx="849288" cy="846555"/>
              </a:xfrm>
              <a:prstGeom prst="ellipse">
                <a:avLst/>
              </a:prstGeom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127EDDC-5A89-4825-EBF0-059B061AF140}"/>
                  </a:ext>
                </a:extLst>
              </p:cNvPr>
              <p:cNvSpPr txBox="1"/>
              <p:nvPr/>
            </p:nvSpPr>
            <p:spPr>
              <a:xfrm>
                <a:off x="2082017" y="4047986"/>
                <a:ext cx="1186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91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kern="0" dirty="0">
                    <a:solidFill>
                      <a:srgbClr val="CC78BD"/>
                    </a:solidFill>
                    <a:latin typeface="Source Sans Pro" panose="020F0502020204030204" pitchFamily="34" charset="0"/>
                    <a:ea typeface="ＭＳ Ｐゴシック" panose="020B0600070205080204" pitchFamily="34" charset="-128"/>
                  </a:rPr>
                  <a:t>1’</a:t>
                </a:r>
              </a:p>
            </p:txBody>
          </p:sp>
        </p:grp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8E161F5A-334F-F60D-F078-FF218BE7EB64}"/>
              </a:ext>
            </a:extLst>
          </p:cNvPr>
          <p:cNvSpPr/>
          <p:nvPr/>
        </p:nvSpPr>
        <p:spPr>
          <a:xfrm>
            <a:off x="-233285" y="-78080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91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E1642AC2-32DB-8B6D-6DED-ADB1FAE22E83}"/>
              </a:ext>
            </a:extLst>
          </p:cNvPr>
          <p:cNvSpPr/>
          <p:nvPr/>
        </p:nvSpPr>
        <p:spPr>
          <a:xfrm>
            <a:off x="1716733" y="-60196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91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C8BF0726-1AA3-AE05-819A-C113F79322C2}"/>
              </a:ext>
            </a:extLst>
          </p:cNvPr>
          <p:cNvSpPr/>
          <p:nvPr/>
        </p:nvSpPr>
        <p:spPr>
          <a:xfrm rot="5400000">
            <a:off x="2702100" y="765296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91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AE27364E-1FF0-B36C-172B-A8EAE713127F}"/>
              </a:ext>
            </a:extLst>
          </p:cNvPr>
          <p:cNvSpPr/>
          <p:nvPr/>
        </p:nvSpPr>
        <p:spPr>
          <a:xfrm>
            <a:off x="-298015" y="886966"/>
            <a:ext cx="2088569" cy="1660410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DD77AB69-59D8-62D9-8FA4-A5C9F5837384}"/>
              </a:ext>
            </a:extLst>
          </p:cNvPr>
          <p:cNvSpPr/>
          <p:nvPr/>
        </p:nvSpPr>
        <p:spPr>
          <a:xfrm rot="10800000">
            <a:off x="1666515" y="1545102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91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6268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49A6876-56AD-5E11-6954-C788D305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2089" y="-1197757"/>
            <a:ext cx="7431508" cy="41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4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B4BA0C2-3C86-F393-9F9C-7CBF2706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2" y="-283364"/>
            <a:ext cx="3292475" cy="22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6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DF5D2B-47F4-4198-F88F-BE47287F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4" y="0"/>
            <a:ext cx="3445133" cy="17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D676-CC55-F6BE-040E-F56DF4B6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2DCD4CE-FBC0-A927-9796-17BEEFE9A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9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263</TotalTime>
  <Words>14</Words>
  <Application>Microsoft Macintosh PowerPoint</Application>
  <PresentationFormat>Custom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chunhaoto@gmail.com</dc:creator>
  <cp:lastModifiedBy>chunhaoto@gmail.com</cp:lastModifiedBy>
  <cp:revision>4</cp:revision>
  <dcterms:created xsi:type="dcterms:W3CDTF">2023-02-23T01:52:38Z</dcterms:created>
  <dcterms:modified xsi:type="dcterms:W3CDTF">2023-02-23T06:15:56Z</dcterms:modified>
</cp:coreProperties>
</file>